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7" autoAdjust="0"/>
    <p:restoredTop sz="94624" autoAdjust="0"/>
  </p:normalViewPr>
  <p:slideViewPr>
    <p:cSldViewPr>
      <p:cViewPr>
        <p:scale>
          <a:sx n="55" d="100"/>
          <a:sy n="55" d="100"/>
        </p:scale>
        <p:origin x="-936" y="-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0AD89-C326-4AA6-8A92-560557FD0D47}" type="datetimeFigureOut">
              <a:rPr lang="it-IT" smtClean="0"/>
              <a:pPr/>
              <a:t>11/01/2013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7E56B-1497-427E-83B1-12875D05D27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204873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0AD89-C326-4AA6-8A92-560557FD0D47}" type="datetimeFigureOut">
              <a:rPr lang="it-IT" smtClean="0"/>
              <a:pPr/>
              <a:t>11/01/2013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7E56B-1497-427E-83B1-12875D05D27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866129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0AD89-C326-4AA6-8A92-560557FD0D47}" type="datetimeFigureOut">
              <a:rPr lang="it-IT" smtClean="0"/>
              <a:pPr/>
              <a:t>11/01/2013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7E56B-1497-427E-83B1-12875D05D27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45774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0AD89-C326-4AA6-8A92-560557FD0D47}" type="datetimeFigureOut">
              <a:rPr lang="it-IT" smtClean="0"/>
              <a:pPr/>
              <a:t>11/01/2013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7E56B-1497-427E-83B1-12875D05D27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79427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0AD89-C326-4AA6-8A92-560557FD0D47}" type="datetimeFigureOut">
              <a:rPr lang="it-IT" smtClean="0"/>
              <a:pPr/>
              <a:t>11/01/2013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7E56B-1497-427E-83B1-12875D05D27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093172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0AD89-C326-4AA6-8A92-560557FD0D47}" type="datetimeFigureOut">
              <a:rPr lang="it-IT" smtClean="0"/>
              <a:pPr/>
              <a:t>11/01/2013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7E56B-1497-427E-83B1-12875D05D27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409812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0AD89-C326-4AA6-8A92-560557FD0D47}" type="datetimeFigureOut">
              <a:rPr lang="it-IT" smtClean="0"/>
              <a:pPr/>
              <a:t>11/01/2013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7E56B-1497-427E-83B1-12875D05D27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55511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0AD89-C326-4AA6-8A92-560557FD0D47}" type="datetimeFigureOut">
              <a:rPr lang="it-IT" smtClean="0"/>
              <a:pPr/>
              <a:t>11/01/2013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7E56B-1497-427E-83B1-12875D05D27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544109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0AD89-C326-4AA6-8A92-560557FD0D47}" type="datetimeFigureOut">
              <a:rPr lang="it-IT" smtClean="0"/>
              <a:pPr/>
              <a:t>11/01/2013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7E56B-1497-427E-83B1-12875D05D27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42645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0AD89-C326-4AA6-8A92-560557FD0D47}" type="datetimeFigureOut">
              <a:rPr lang="it-IT" smtClean="0"/>
              <a:pPr/>
              <a:t>11/01/2013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7E56B-1497-427E-83B1-12875D05D27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428595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0AD89-C326-4AA6-8A92-560557FD0D47}" type="datetimeFigureOut">
              <a:rPr lang="it-IT" smtClean="0"/>
              <a:pPr/>
              <a:t>11/01/2013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7E56B-1497-427E-83B1-12875D05D27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8274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60AD89-C326-4AA6-8A92-560557FD0D47}" type="datetimeFigureOut">
              <a:rPr lang="it-IT" smtClean="0"/>
              <a:pPr/>
              <a:t>11/01/2013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87E56B-1497-427E-83B1-12875D05D27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86002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8313" y="-346075"/>
            <a:ext cx="10080626" cy="7561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019175"/>
            <a:ext cx="8494713" cy="482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2321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467544" y="260648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200" dirty="0" smtClean="0">
                <a:latin typeface="Cooper Black" pitchFamily="18" charset="0"/>
              </a:rPr>
              <a:t>I'm Anna, I'm 16 years old and I live in San Paolo, a small village near Brescia in the north of Italy</a:t>
            </a:r>
            <a:endParaRPr lang="it-IT" sz="3200" dirty="0">
              <a:latin typeface="Cooper Black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8030" y="2156822"/>
            <a:ext cx="3421063" cy="46799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0605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395536" y="404664"/>
            <a:ext cx="576064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Cooper Black" pitchFamily="18" charset="0"/>
              </a:rPr>
              <a:t>I attend </a:t>
            </a:r>
            <a:r>
              <a:rPr lang="en-US" sz="3200" dirty="0" smtClean="0">
                <a:latin typeface="Cooper Black" pitchFamily="18" charset="0"/>
              </a:rPr>
              <a:t>the third class </a:t>
            </a:r>
            <a:r>
              <a:rPr lang="en-US" sz="3200" smtClean="0">
                <a:latin typeface="Cooper Black" pitchFamily="18" charset="0"/>
              </a:rPr>
              <a:t>of </a:t>
            </a:r>
            <a:r>
              <a:rPr lang="en-US" sz="3200" smtClean="0">
                <a:latin typeface="Cooper Black" pitchFamily="18" charset="0"/>
              </a:rPr>
              <a:t>H</a:t>
            </a:r>
            <a:r>
              <a:rPr lang="en-US" sz="3200" smtClean="0">
                <a:latin typeface="Cooper Black" pitchFamily="18" charset="0"/>
              </a:rPr>
              <a:t>igh School </a:t>
            </a:r>
            <a:r>
              <a:rPr lang="en-US" sz="3200" dirty="0" smtClean="0">
                <a:latin typeface="Cooper Black" pitchFamily="18" charset="0"/>
              </a:rPr>
              <a:t>“Don Primo Mazzolari” in Verolanuova, a village near my home</a:t>
            </a:r>
            <a:endParaRPr lang="it-IT" sz="3200" dirty="0">
              <a:latin typeface="Cooper Black" pitchFamily="18" charset="0"/>
            </a:endParaRPr>
          </a:p>
        </p:txBody>
      </p:sp>
      <p:pic>
        <p:nvPicPr>
          <p:cNvPr id="1026" name="Picture 2" descr="E:\Progetto Comenius\scuol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31" y="4071923"/>
            <a:ext cx="3714769" cy="27860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48863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 rot="20687257">
            <a:off x="656523" y="1287051"/>
            <a:ext cx="7920880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extrusionH="57150" contourW="6350" prstMaterial="metal">
              <a:bevelT w="127000" h="31750" prst="angle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it-IT" sz="96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  <a:reflection blurRad="12700" stA="50000" endPos="50000" dist="5000" dir="5400000" sy="-100000" rotWithShape="0"/>
                </a:effectLst>
              </a:rPr>
              <a:t>My hobbies are</a:t>
            </a:r>
            <a:endParaRPr lang="it-IT" sz="96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00848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 rot="954804">
            <a:off x="220309" y="556550"/>
            <a:ext cx="3392660" cy="178510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extrusionH="57150" contourW="6350" prstMaterial="metal">
              <a:bevelT w="127000" h="31750" prst="angle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it-IT" sz="110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  <a:reflection blurRad="12700" stA="50000" endPos="50000" dist="5000" dir="5400000" sy="-100000" rotWithShape="0"/>
                </a:effectLst>
              </a:rPr>
              <a:t>Read</a:t>
            </a:r>
            <a:endParaRPr lang="it-IT" sz="110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CasellaDiTesto 2"/>
          <p:cNvSpPr txBox="1"/>
          <p:nvPr/>
        </p:nvSpPr>
        <p:spPr>
          <a:xfrm rot="21051354">
            <a:off x="251520" y="2939894"/>
            <a:ext cx="39604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 smtClean="0">
                <a:latin typeface="Cooper Black" pitchFamily="18" charset="0"/>
              </a:rPr>
              <a:t>My favourite book </a:t>
            </a:r>
            <a:r>
              <a:rPr lang="it-IT" sz="3600" dirty="0" err="1" smtClean="0">
                <a:latin typeface="Cooper Black" pitchFamily="18" charset="0"/>
              </a:rPr>
              <a:t>is</a:t>
            </a:r>
            <a:r>
              <a:rPr lang="it-IT" sz="3600" dirty="0" smtClean="0">
                <a:latin typeface="Cooper Black" pitchFamily="18" charset="0"/>
              </a:rPr>
              <a:t> </a:t>
            </a:r>
            <a:endParaRPr lang="it-IT" sz="3600" dirty="0">
              <a:latin typeface="Cooper Black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1542" y="1101579"/>
            <a:ext cx="5148064" cy="56283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7719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 rot="289370">
            <a:off x="46119" y="346257"/>
            <a:ext cx="8297784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it-IT" sz="88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Listen</a:t>
            </a:r>
            <a:r>
              <a:rPr lang="it-IT" sz="88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it-IT" sz="88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to</a:t>
            </a:r>
            <a:r>
              <a:rPr lang="it-IT" sz="88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music</a:t>
            </a:r>
            <a:endParaRPr lang="it-IT" sz="88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610050" y="1377127"/>
            <a:ext cx="44644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dirty="0" smtClean="0">
                <a:latin typeface="Cooper Black" pitchFamily="18" charset="0"/>
              </a:rPr>
              <a:t>My favourite singers are</a:t>
            </a:r>
            <a:endParaRPr lang="it-IT" sz="4000" dirty="0">
              <a:latin typeface="Cooper Black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83" y="2700565"/>
            <a:ext cx="3629053" cy="41235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9662" y="2872442"/>
            <a:ext cx="5122863" cy="37798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0815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4000">
              <a:srgbClr val="0012A2"/>
            </a:gs>
            <a:gs pos="20500">
              <a:srgbClr val="0024C1"/>
            </a:gs>
            <a:gs pos="13000">
              <a:srgbClr val="0047FF"/>
            </a:gs>
            <a:gs pos="28000">
              <a:srgbClr val="000082"/>
            </a:gs>
            <a:gs pos="42999">
              <a:srgbClr val="0047FF"/>
            </a:gs>
            <a:gs pos="58000">
              <a:srgbClr val="000082"/>
            </a:gs>
            <a:gs pos="72000">
              <a:srgbClr val="0047FF"/>
            </a:gs>
            <a:gs pos="87000">
              <a:srgbClr val="000082"/>
            </a:gs>
            <a:gs pos="100000">
              <a:srgbClr val="0047FF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44" y="0"/>
            <a:ext cx="3456384" cy="24455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44" y="2450603"/>
            <a:ext cx="3118002" cy="2358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44" y="4821371"/>
            <a:ext cx="3701984" cy="1716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1564" y="26308"/>
            <a:ext cx="2908660" cy="29929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4134" y="3994820"/>
            <a:ext cx="2571750" cy="2857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0510" y="2649304"/>
            <a:ext cx="3439861" cy="25798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000" y="0"/>
            <a:ext cx="2527436" cy="2649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07121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5152"/>
            <a:ext cx="3419872" cy="3549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-25152"/>
            <a:ext cx="3549327" cy="3549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2659" y="-45720"/>
            <a:ext cx="2861339" cy="4207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0055" y="3524175"/>
            <a:ext cx="3499927" cy="333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3" y="3510402"/>
            <a:ext cx="3549326" cy="3380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011" y="3484292"/>
            <a:ext cx="2159933" cy="3394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1739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8313" y="-344488"/>
            <a:ext cx="10080626" cy="7559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ttangolo 1"/>
          <p:cNvSpPr/>
          <p:nvPr/>
        </p:nvSpPr>
        <p:spPr>
          <a:xfrm rot="368004">
            <a:off x="755576" y="1412776"/>
            <a:ext cx="8388424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algn="ctr"/>
            <a:r>
              <a:rPr lang="it-IT" sz="9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  <a:reflection blurRad="6350" stA="50000" endA="300" endPos="50000" dist="29997" dir="5400000" sy="-100000" algn="bl" rotWithShape="0"/>
                </a:effectLst>
              </a:rPr>
              <a:t>Hello!!!!=)</a:t>
            </a:r>
          </a:p>
          <a:p>
            <a:pPr algn="ctr"/>
            <a:r>
              <a:rPr lang="it-IT" sz="96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  <a:reflection blurRad="6350" stA="50000" endA="300" endPos="50000" dist="29997" dir="5400000" sy="-100000" algn="bl" rotWithShape="0"/>
                </a:effectLst>
              </a:rPr>
              <a:t>See you soon!!</a:t>
            </a:r>
            <a:endParaRPr lang="it-IT" sz="96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  <a:reflection blurRad="6350" stA="50000" endA="300" endPos="50000" dist="29997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90348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66</Words>
  <Application>Microsoft Office PowerPoint</Application>
  <PresentationFormat>Presentazione su schermo (4:3)</PresentationFormat>
  <Paragraphs>9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0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HwNL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USERxp</dc:creator>
  <cp:lastModifiedBy>USERxp</cp:lastModifiedBy>
  <cp:revision>8</cp:revision>
  <dcterms:created xsi:type="dcterms:W3CDTF">2011-11-21T19:03:29Z</dcterms:created>
  <dcterms:modified xsi:type="dcterms:W3CDTF">2013-01-11T14:10:38Z</dcterms:modified>
</cp:coreProperties>
</file>