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2" r:id="rId6"/>
    <p:sldId id="261" r:id="rId7"/>
    <p:sldId id="258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46AFD-064C-4786-9B1D-1E1682A1CC5A}" type="datetimeFigureOut">
              <a:rPr lang="it-IT" smtClean="0"/>
              <a:pPr/>
              <a:t>12/01/2013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B1FBC-5580-451C-A496-CBFFFAD0B5F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B1FBC-5580-451C-A496-CBFFFAD0B5F2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12/01/2013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12/01/2013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Hello</a:t>
            </a:r>
            <a:r>
              <a:rPr lang="it-IT" dirty="0" smtClean="0"/>
              <a:t> </a:t>
            </a:r>
            <a:r>
              <a:rPr lang="it-IT" dirty="0" err="1" smtClean="0"/>
              <a:t>guys</a:t>
            </a:r>
            <a:r>
              <a:rPr lang="it-IT" dirty="0" smtClean="0"/>
              <a:t>!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My</a:t>
            </a:r>
            <a:r>
              <a:rPr lang="it-IT" dirty="0" smtClean="0"/>
              <a:t> </a:t>
            </a:r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smtClean="0"/>
              <a:t>Andrea Chiara..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And </a:t>
            </a:r>
            <a:r>
              <a:rPr lang="it-IT" dirty="0" err="1" smtClean="0"/>
              <a:t>now</a:t>
            </a:r>
            <a:r>
              <a:rPr lang="it-IT" dirty="0" smtClean="0"/>
              <a:t> I </a:t>
            </a:r>
            <a:r>
              <a:rPr lang="it-IT" dirty="0" err="1" smtClean="0"/>
              <a:t>am</a:t>
            </a:r>
            <a:r>
              <a:rPr lang="it-IT" dirty="0" smtClean="0"/>
              <a:t> </a:t>
            </a:r>
            <a:r>
              <a:rPr lang="it-IT" dirty="0" err="1" smtClean="0"/>
              <a:t>going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introduce </a:t>
            </a:r>
            <a:r>
              <a:rPr lang="it-IT" dirty="0" err="1" smtClean="0"/>
              <a:t>myself</a:t>
            </a:r>
            <a:r>
              <a:rPr lang="it-IT" dirty="0" smtClean="0"/>
              <a:t>. 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07904" y="404664"/>
            <a:ext cx="5050904" cy="214625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 </a:t>
            </a:r>
            <a:r>
              <a:rPr lang="it-IT" sz="2000" dirty="0" err="1" smtClean="0"/>
              <a:t>am</a:t>
            </a:r>
            <a:r>
              <a:rPr lang="it-IT" sz="2000" dirty="0" smtClean="0"/>
              <a:t> Andrea Chiara and I </a:t>
            </a:r>
            <a:r>
              <a:rPr lang="it-IT" sz="2000" dirty="0" err="1" smtClean="0"/>
              <a:t>am</a:t>
            </a:r>
            <a:r>
              <a:rPr lang="it-IT" sz="2000" dirty="0" smtClean="0"/>
              <a:t> </a:t>
            </a:r>
            <a:r>
              <a:rPr lang="it-IT" sz="2000" dirty="0" err="1" smtClean="0"/>
              <a:t>seventeen</a:t>
            </a:r>
            <a:r>
              <a:rPr lang="it-IT" sz="2000" dirty="0" smtClean="0"/>
              <a:t>, I </a:t>
            </a:r>
            <a:r>
              <a:rPr lang="it-IT" sz="2000" dirty="0" err="1" smtClean="0"/>
              <a:t>was</a:t>
            </a:r>
            <a:r>
              <a:rPr lang="it-IT" sz="2000" dirty="0" smtClean="0"/>
              <a:t> </a:t>
            </a:r>
            <a:r>
              <a:rPr lang="it-IT" sz="2000" dirty="0" err="1" smtClean="0"/>
              <a:t>born</a:t>
            </a:r>
            <a:r>
              <a:rPr lang="it-IT" sz="2000" dirty="0" smtClean="0"/>
              <a:t> on </a:t>
            </a:r>
            <a:r>
              <a:rPr lang="it-IT" sz="2000" dirty="0" smtClean="0"/>
              <a:t>24</a:t>
            </a:r>
            <a:r>
              <a:rPr lang="it-IT" sz="2000" baseline="30000" dirty="0" smtClean="0"/>
              <a:t>th</a:t>
            </a:r>
            <a:r>
              <a:rPr lang="it-IT" sz="2000" dirty="0" smtClean="0"/>
              <a:t> </a:t>
            </a:r>
            <a:r>
              <a:rPr lang="it-IT" sz="2000" dirty="0" smtClean="0"/>
              <a:t>March 1995 and I live in </a:t>
            </a:r>
            <a:r>
              <a:rPr lang="it-IT" sz="2000" dirty="0" err="1" smtClean="0"/>
              <a:t>Verolavecchia</a:t>
            </a:r>
            <a:r>
              <a:rPr lang="it-IT" sz="2000" dirty="0" smtClean="0"/>
              <a:t>, a </a:t>
            </a:r>
            <a:r>
              <a:rPr lang="it-IT" sz="2000" dirty="0" err="1" smtClean="0"/>
              <a:t>small</a:t>
            </a:r>
            <a:r>
              <a:rPr lang="it-IT" sz="2000" dirty="0" smtClean="0"/>
              <a:t> </a:t>
            </a:r>
            <a:r>
              <a:rPr lang="it-IT" sz="2000" dirty="0" err="1" smtClean="0"/>
              <a:t>village</a:t>
            </a:r>
            <a:r>
              <a:rPr lang="it-IT" sz="2000" dirty="0" smtClean="0"/>
              <a:t> </a:t>
            </a:r>
            <a:r>
              <a:rPr lang="it-IT" sz="2000" dirty="0" err="1" smtClean="0"/>
              <a:t>near</a:t>
            </a:r>
            <a:r>
              <a:rPr lang="it-IT" sz="2000" dirty="0" smtClean="0"/>
              <a:t> Brescia.</a:t>
            </a:r>
            <a:br>
              <a:rPr lang="it-IT" sz="2000" dirty="0" smtClean="0"/>
            </a:br>
            <a:r>
              <a:rPr lang="it-IT" sz="2000" dirty="0" smtClean="0"/>
              <a:t>I </a:t>
            </a:r>
            <a:r>
              <a:rPr lang="it-IT" sz="2000" dirty="0" err="1" smtClean="0"/>
              <a:t>have</a:t>
            </a:r>
            <a:r>
              <a:rPr lang="it-IT" sz="2000" dirty="0" smtClean="0"/>
              <a:t> long, </a:t>
            </a:r>
            <a:r>
              <a:rPr lang="it-IT" sz="2000" dirty="0" err="1" smtClean="0"/>
              <a:t>straight</a:t>
            </a:r>
            <a:r>
              <a:rPr lang="it-IT" sz="2000" dirty="0" smtClean="0"/>
              <a:t> </a:t>
            </a:r>
            <a:r>
              <a:rPr lang="it-IT" sz="2000" dirty="0" err="1" smtClean="0"/>
              <a:t>brown</a:t>
            </a:r>
            <a:r>
              <a:rPr lang="it-IT" sz="2000" dirty="0" smtClean="0"/>
              <a:t> </a:t>
            </a:r>
            <a:r>
              <a:rPr lang="it-IT" sz="2000" dirty="0" err="1" smtClean="0"/>
              <a:t>hair</a:t>
            </a:r>
            <a:r>
              <a:rPr lang="it-IT" sz="2000" dirty="0" smtClean="0"/>
              <a:t>, I </a:t>
            </a:r>
            <a:r>
              <a:rPr lang="it-IT" sz="2000" dirty="0" err="1" smtClean="0"/>
              <a:t>have</a:t>
            </a:r>
            <a:r>
              <a:rPr lang="it-IT" sz="2000" dirty="0" smtClean="0"/>
              <a:t> </a:t>
            </a:r>
            <a:r>
              <a:rPr lang="it-IT" sz="2000" dirty="0" err="1" smtClean="0"/>
              <a:t>brown</a:t>
            </a:r>
            <a:r>
              <a:rPr lang="it-IT" sz="2000" dirty="0" smtClean="0"/>
              <a:t> </a:t>
            </a:r>
            <a:r>
              <a:rPr lang="it-IT" sz="2000" dirty="0" err="1" smtClean="0"/>
              <a:t>eyes</a:t>
            </a:r>
            <a:r>
              <a:rPr lang="it-IT" sz="2000" dirty="0" smtClean="0"/>
              <a:t>, and I </a:t>
            </a:r>
            <a:r>
              <a:rPr lang="it-IT" sz="2000" dirty="0" err="1" smtClean="0"/>
              <a:t>am</a:t>
            </a:r>
            <a:r>
              <a:rPr lang="it-IT" sz="2000" dirty="0" smtClean="0"/>
              <a:t> </a:t>
            </a:r>
            <a:r>
              <a:rPr lang="it-IT" sz="2000" dirty="0" err="1" smtClean="0"/>
              <a:t>not</a:t>
            </a:r>
            <a:r>
              <a:rPr lang="it-IT" sz="2000" dirty="0" smtClean="0"/>
              <a:t> </a:t>
            </a:r>
            <a:r>
              <a:rPr lang="it-IT" sz="2000" dirty="0" err="1" smtClean="0"/>
              <a:t>very</a:t>
            </a:r>
            <a:r>
              <a:rPr lang="it-IT" sz="2000" dirty="0" smtClean="0"/>
              <a:t> </a:t>
            </a:r>
            <a:r>
              <a:rPr lang="it-IT" sz="2000" dirty="0" err="1" smtClean="0"/>
              <a:t>tall</a:t>
            </a:r>
            <a:r>
              <a:rPr lang="it-IT" sz="2000" dirty="0" smtClean="0"/>
              <a:t>. </a:t>
            </a:r>
            <a:endParaRPr lang="it-IT" sz="1800" baseline="30000" dirty="0"/>
          </a:p>
        </p:txBody>
      </p:sp>
      <p:pic>
        <p:nvPicPr>
          <p:cNvPr id="3" name="Immagine 2" descr="DSC002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780928"/>
            <a:ext cx="3423589" cy="3861048"/>
          </a:xfrm>
          <a:prstGeom prst="rect">
            <a:avLst/>
          </a:prstGeom>
        </p:spPr>
      </p:pic>
      <p:pic>
        <p:nvPicPr>
          <p:cNvPr id="4" name="Immagine 3" descr="DSC002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32656"/>
            <a:ext cx="2486126" cy="3202041"/>
          </a:xfrm>
          <a:prstGeom prst="rect">
            <a:avLst/>
          </a:prstGeom>
        </p:spPr>
      </p:pic>
      <p:pic>
        <p:nvPicPr>
          <p:cNvPr id="5" name="Immagine 4" descr="DSC00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789040"/>
            <a:ext cx="3707904" cy="27809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19672" y="0"/>
            <a:ext cx="8229600" cy="1143000"/>
          </a:xfrm>
        </p:spPr>
        <p:txBody>
          <a:bodyPr/>
          <a:lstStyle/>
          <a:p>
            <a:r>
              <a:rPr lang="it-IT" dirty="0" err="1" smtClean="0"/>
              <a:t>My</a:t>
            </a:r>
            <a:r>
              <a:rPr lang="it-IT" dirty="0" smtClean="0"/>
              <a:t> family</a:t>
            </a:r>
            <a:endParaRPr lang="it-IT" dirty="0"/>
          </a:p>
        </p:txBody>
      </p:sp>
      <p:pic>
        <p:nvPicPr>
          <p:cNvPr id="8" name="Immagine 7" descr="mariarosa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692696"/>
            <a:ext cx="2462895" cy="3212976"/>
          </a:xfrm>
          <a:prstGeom prst="rect">
            <a:avLst/>
          </a:prstGeom>
        </p:spPr>
      </p:pic>
      <p:pic>
        <p:nvPicPr>
          <p:cNvPr id="10" name="Immagine 9" descr="Immagine 1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933056"/>
            <a:ext cx="3384376" cy="253828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779912" y="1556792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Here</a:t>
            </a:r>
            <a:r>
              <a:rPr lang="it-IT" dirty="0" smtClean="0"/>
              <a:t>’s </a:t>
            </a:r>
            <a:r>
              <a:rPr lang="it-IT" dirty="0" err="1" smtClean="0"/>
              <a:t>my</a:t>
            </a:r>
            <a:r>
              <a:rPr lang="it-IT" dirty="0" smtClean="0"/>
              <a:t> </a:t>
            </a:r>
            <a:r>
              <a:rPr lang="it-IT" dirty="0" err="1" smtClean="0"/>
              <a:t>mum</a:t>
            </a:r>
            <a:r>
              <a:rPr lang="it-IT" dirty="0" smtClean="0"/>
              <a:t>, </a:t>
            </a:r>
            <a:r>
              <a:rPr lang="it-IT" dirty="0" err="1" smtClean="0"/>
              <a:t>her</a:t>
            </a:r>
            <a:r>
              <a:rPr lang="it-IT" dirty="0" smtClean="0"/>
              <a:t> </a:t>
            </a:r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Mariarosa</a:t>
            </a:r>
            <a:r>
              <a:rPr lang="it-IT" dirty="0" smtClean="0"/>
              <a:t> and </a:t>
            </a:r>
            <a:r>
              <a:rPr lang="it-IT" dirty="0" err="1" smtClean="0"/>
              <a:t>she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clerk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55576" y="4581128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The boy on the right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my</a:t>
            </a:r>
            <a:r>
              <a:rPr lang="it-IT" dirty="0" smtClean="0"/>
              <a:t> </a:t>
            </a:r>
            <a:r>
              <a:rPr lang="it-IT" dirty="0" err="1" smtClean="0"/>
              <a:t>brother</a:t>
            </a:r>
            <a:r>
              <a:rPr lang="it-IT" dirty="0" smtClean="0"/>
              <a:t>, </a:t>
            </a:r>
            <a:r>
              <a:rPr lang="it-IT" dirty="0" err="1" smtClean="0"/>
              <a:t>his</a:t>
            </a:r>
            <a:r>
              <a:rPr lang="it-IT" dirty="0" smtClean="0"/>
              <a:t> </a:t>
            </a:r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Nicholas and </a:t>
            </a:r>
            <a:r>
              <a:rPr lang="it-IT" dirty="0" err="1" smtClean="0"/>
              <a:t>he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student</a:t>
            </a:r>
            <a:r>
              <a:rPr lang="it-IT" dirty="0" smtClean="0"/>
              <a:t>, on the </a:t>
            </a:r>
            <a:r>
              <a:rPr lang="it-IT" dirty="0" err="1" smtClean="0"/>
              <a:t>left</a:t>
            </a:r>
            <a:r>
              <a:rPr lang="it-IT" dirty="0" smtClean="0"/>
              <a:t> </a:t>
            </a:r>
            <a:r>
              <a:rPr lang="it-IT" dirty="0" err="1" smtClean="0"/>
              <a:t>there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my</a:t>
            </a:r>
            <a:r>
              <a:rPr lang="it-IT" dirty="0" smtClean="0"/>
              <a:t> baby friend, </a:t>
            </a:r>
            <a:r>
              <a:rPr lang="it-IT" dirty="0" err="1" smtClean="0"/>
              <a:t>he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B</a:t>
            </a:r>
            <a:r>
              <a:rPr lang="it-IT" dirty="0" err="1" smtClean="0"/>
              <a:t>ulgarian</a:t>
            </a:r>
            <a:r>
              <a:rPr lang="it-IT" dirty="0" smtClean="0"/>
              <a:t> </a:t>
            </a:r>
            <a:r>
              <a:rPr lang="it-IT" dirty="0" smtClean="0"/>
              <a:t>and </a:t>
            </a:r>
            <a:r>
              <a:rPr lang="it-IT" dirty="0" err="1" smtClean="0"/>
              <a:t>his</a:t>
            </a:r>
            <a:r>
              <a:rPr lang="it-IT" dirty="0" smtClean="0"/>
              <a:t> </a:t>
            </a:r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Deyvid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_89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764704"/>
            <a:ext cx="3599384" cy="2399589"/>
          </a:xfrm>
          <a:prstGeom prst="rect">
            <a:avLst/>
          </a:prstGeom>
        </p:spPr>
      </p:pic>
      <p:pic>
        <p:nvPicPr>
          <p:cNvPr id="5" name="Immagine 4" descr="DSC006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501008"/>
            <a:ext cx="3984443" cy="298833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499992" y="148478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On the </a:t>
            </a:r>
            <a:r>
              <a:rPr lang="it-IT" dirty="0" err="1" smtClean="0"/>
              <a:t>left</a:t>
            </a:r>
            <a:r>
              <a:rPr lang="it-IT" dirty="0" smtClean="0"/>
              <a:t> </a:t>
            </a:r>
            <a:r>
              <a:rPr lang="it-IT" dirty="0" err="1" smtClean="0"/>
              <a:t>there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my</a:t>
            </a:r>
            <a:r>
              <a:rPr lang="it-IT" dirty="0" smtClean="0"/>
              <a:t> </a:t>
            </a:r>
            <a:r>
              <a:rPr lang="it-IT" dirty="0" err="1" smtClean="0"/>
              <a:t>aunt</a:t>
            </a:r>
            <a:r>
              <a:rPr lang="it-IT" dirty="0" smtClean="0"/>
              <a:t> Pierangela, </a:t>
            </a:r>
            <a:r>
              <a:rPr lang="it-IT" dirty="0" err="1" smtClean="0"/>
              <a:t>she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my</a:t>
            </a:r>
            <a:r>
              <a:rPr lang="it-IT" dirty="0" smtClean="0"/>
              <a:t> </a:t>
            </a:r>
            <a:r>
              <a:rPr lang="it-IT" dirty="0" err="1" smtClean="0"/>
              <a:t>mum</a:t>
            </a:r>
            <a:r>
              <a:rPr lang="it-IT" dirty="0" smtClean="0"/>
              <a:t>’s </a:t>
            </a:r>
            <a:r>
              <a:rPr lang="it-IT" dirty="0" err="1" smtClean="0"/>
              <a:t>sister</a:t>
            </a:r>
            <a:r>
              <a:rPr lang="it-IT" dirty="0" smtClean="0"/>
              <a:t> and </a:t>
            </a:r>
            <a:r>
              <a:rPr lang="it-IT" dirty="0" err="1" smtClean="0"/>
              <a:t>she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a </a:t>
            </a:r>
            <a:r>
              <a:rPr lang="it-IT" dirty="0" smtClean="0"/>
              <a:t>coffee </a:t>
            </a:r>
            <a:r>
              <a:rPr lang="it-IT" dirty="0" smtClean="0"/>
              <a:t>and </a:t>
            </a:r>
            <a:r>
              <a:rPr lang="it-IT" dirty="0" smtClean="0"/>
              <a:t>I </a:t>
            </a:r>
            <a:r>
              <a:rPr lang="it-IT" dirty="0" err="1" smtClean="0"/>
              <a:t>often</a:t>
            </a:r>
            <a:r>
              <a:rPr lang="it-IT" dirty="0" smtClean="0"/>
              <a:t> </a:t>
            </a:r>
            <a:r>
              <a:rPr lang="it-IT" dirty="0" smtClean="0"/>
              <a:t>go </a:t>
            </a:r>
            <a:r>
              <a:rPr lang="it-IT" dirty="0" err="1" smtClean="0"/>
              <a:t>to</a:t>
            </a:r>
            <a:r>
              <a:rPr lang="it-IT" dirty="0" smtClean="0"/>
              <a:t> help </a:t>
            </a:r>
            <a:r>
              <a:rPr lang="it-IT" dirty="0" err="1" smtClean="0"/>
              <a:t>her</a:t>
            </a:r>
            <a:r>
              <a:rPr lang="it-IT" dirty="0" smtClean="0"/>
              <a:t>.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83568" y="393305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The man on the </a:t>
            </a:r>
            <a:r>
              <a:rPr lang="it-IT" dirty="0" err="1" smtClean="0"/>
              <a:t>left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my</a:t>
            </a:r>
            <a:r>
              <a:rPr lang="it-IT" dirty="0" smtClean="0"/>
              <a:t> </a:t>
            </a:r>
            <a:r>
              <a:rPr lang="it-IT" dirty="0" err="1" smtClean="0"/>
              <a:t>father</a:t>
            </a:r>
            <a:r>
              <a:rPr lang="it-IT" dirty="0" smtClean="0"/>
              <a:t> Walter </a:t>
            </a:r>
            <a:r>
              <a:rPr lang="it-IT" dirty="0" smtClean="0"/>
              <a:t>, </a:t>
            </a:r>
            <a:r>
              <a:rPr lang="it-IT" dirty="0" err="1" smtClean="0"/>
              <a:t>he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bricklayer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b="1" dirty="0" err="1" smtClean="0"/>
              <a:t>My</a:t>
            </a:r>
            <a:r>
              <a:rPr lang="it-IT" b="1" dirty="0" smtClean="0"/>
              <a:t> </a:t>
            </a:r>
            <a:r>
              <a:rPr lang="it-IT" b="1" dirty="0" err="1" smtClean="0"/>
              <a:t>town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83568" y="1412776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 smtClean="0"/>
              <a:t>Verolavecchia</a:t>
            </a:r>
            <a:r>
              <a:rPr lang="it-IT" sz="2000" dirty="0" smtClean="0"/>
              <a:t> </a:t>
            </a:r>
            <a:r>
              <a:rPr lang="it-IT" sz="2000" dirty="0" err="1" smtClean="0"/>
              <a:t>is</a:t>
            </a:r>
            <a:r>
              <a:rPr lang="it-IT" sz="2000" dirty="0" smtClean="0"/>
              <a:t> a </a:t>
            </a:r>
            <a:r>
              <a:rPr lang="it-IT" sz="2000" dirty="0" err="1" smtClean="0"/>
              <a:t>little</a:t>
            </a:r>
            <a:r>
              <a:rPr lang="it-IT" sz="2000" dirty="0" smtClean="0"/>
              <a:t> </a:t>
            </a:r>
            <a:r>
              <a:rPr lang="it-IT" sz="2000" i="1" dirty="0" err="1" smtClean="0"/>
              <a:t>town</a:t>
            </a:r>
            <a:r>
              <a:rPr lang="it-IT" sz="2000" i="1" dirty="0" smtClean="0"/>
              <a:t> </a:t>
            </a:r>
            <a:r>
              <a:rPr lang="it-IT" sz="2000" dirty="0" smtClean="0"/>
              <a:t>in the province of Brescia, in Lombardy.  </a:t>
            </a:r>
            <a:r>
              <a:rPr lang="it-IT" sz="2000" dirty="0" err="1" smtClean="0"/>
              <a:t>It</a:t>
            </a:r>
            <a:r>
              <a:rPr lang="it-IT" sz="2000" dirty="0" smtClean="0"/>
              <a:t> </a:t>
            </a:r>
            <a:r>
              <a:rPr lang="it-IT" sz="2000" dirty="0" err="1" smtClean="0"/>
              <a:t>has</a:t>
            </a:r>
            <a:r>
              <a:rPr lang="it-IT" sz="2000" dirty="0" smtClean="0"/>
              <a:t> 4000 </a:t>
            </a:r>
            <a:r>
              <a:rPr lang="it-IT" sz="2000" dirty="0" err="1" smtClean="0"/>
              <a:t>inhabitants</a:t>
            </a:r>
            <a:r>
              <a:rPr lang="it-IT" sz="2000" dirty="0" smtClean="0"/>
              <a:t> more or </a:t>
            </a:r>
            <a:r>
              <a:rPr lang="it-IT" sz="2000" dirty="0" err="1" smtClean="0"/>
              <a:t>less</a:t>
            </a:r>
            <a:r>
              <a:rPr lang="it-IT" sz="2000" dirty="0" smtClean="0"/>
              <a:t> </a:t>
            </a:r>
            <a:r>
              <a:rPr lang="it-IT" sz="2000" dirty="0" err="1" smtClean="0"/>
              <a:t>but</a:t>
            </a:r>
            <a:r>
              <a:rPr lang="it-IT" sz="2000" dirty="0" smtClean="0"/>
              <a:t> </a:t>
            </a:r>
            <a:r>
              <a:rPr lang="it-IT" sz="2000" dirty="0" err="1" smtClean="0"/>
              <a:t>even</a:t>
            </a:r>
            <a:r>
              <a:rPr lang="it-IT" sz="2000" dirty="0" smtClean="0"/>
              <a:t> </a:t>
            </a:r>
            <a:r>
              <a:rPr lang="it-IT" sz="2000" dirty="0" err="1" smtClean="0"/>
              <a:t>if</a:t>
            </a:r>
            <a:r>
              <a:rPr lang="it-IT" sz="2000" dirty="0" smtClean="0"/>
              <a:t> </a:t>
            </a:r>
            <a:r>
              <a:rPr lang="it-IT" sz="2000" dirty="0" err="1" smtClean="0"/>
              <a:t>it</a:t>
            </a:r>
            <a:r>
              <a:rPr lang="it-IT" sz="2000" dirty="0" smtClean="0"/>
              <a:t> </a:t>
            </a:r>
            <a:r>
              <a:rPr lang="it-IT" sz="2000" dirty="0" err="1" smtClean="0"/>
              <a:t>isn</a:t>
            </a:r>
            <a:r>
              <a:rPr lang="it-IT" sz="2000" dirty="0" smtClean="0"/>
              <a:t>’t a big </a:t>
            </a:r>
            <a:r>
              <a:rPr lang="it-IT" sz="2000" dirty="0" err="1" smtClean="0"/>
              <a:t>place</a:t>
            </a:r>
            <a:r>
              <a:rPr lang="it-IT" sz="2000" dirty="0" smtClean="0"/>
              <a:t> </a:t>
            </a:r>
            <a:r>
              <a:rPr lang="it-IT" sz="2000" dirty="0" smtClean="0"/>
              <a:t>I </a:t>
            </a:r>
            <a:r>
              <a:rPr lang="it-IT" sz="2000" dirty="0" err="1" smtClean="0"/>
              <a:t>like</a:t>
            </a:r>
            <a:r>
              <a:rPr lang="it-IT" sz="2000" dirty="0" smtClean="0"/>
              <a:t> </a:t>
            </a:r>
            <a:r>
              <a:rPr lang="it-IT" sz="2000" dirty="0" err="1" smtClean="0"/>
              <a:t>it</a:t>
            </a:r>
            <a:r>
              <a:rPr lang="it-IT" sz="2000" dirty="0" smtClean="0"/>
              <a:t> </a:t>
            </a:r>
            <a:r>
              <a:rPr lang="it-IT" sz="2000" dirty="0" err="1" smtClean="0"/>
              <a:t>because</a:t>
            </a:r>
            <a:r>
              <a:rPr lang="it-IT" sz="2000" dirty="0" smtClean="0"/>
              <a:t> I </a:t>
            </a:r>
            <a:r>
              <a:rPr lang="it-IT" sz="2000" dirty="0" err="1" smtClean="0"/>
              <a:t>know</a:t>
            </a:r>
            <a:r>
              <a:rPr lang="it-IT" sz="2000" dirty="0" smtClean="0"/>
              <a:t> </a:t>
            </a:r>
            <a:r>
              <a:rPr lang="it-IT" sz="2000" dirty="0" err="1" smtClean="0"/>
              <a:t>all</a:t>
            </a:r>
            <a:r>
              <a:rPr lang="it-IT" sz="2000" dirty="0" smtClean="0"/>
              <a:t> </a:t>
            </a:r>
            <a:r>
              <a:rPr lang="it-IT" sz="2000" dirty="0" smtClean="0"/>
              <a:t>the people </a:t>
            </a:r>
            <a:r>
              <a:rPr lang="it-IT" sz="2000" dirty="0" err="1" smtClean="0"/>
              <a:t>who</a:t>
            </a:r>
            <a:r>
              <a:rPr lang="it-IT" sz="2000" dirty="0" smtClean="0"/>
              <a:t> live </a:t>
            </a:r>
            <a:r>
              <a:rPr lang="it-IT" sz="2000" dirty="0" err="1" smtClean="0"/>
              <a:t>there</a:t>
            </a:r>
            <a:r>
              <a:rPr lang="it-IT" sz="2000" dirty="0" smtClean="0"/>
              <a:t> ‘s </a:t>
            </a:r>
            <a:r>
              <a:rPr lang="it-IT" sz="2000" dirty="0" err="1" smtClean="0"/>
              <a:t>every</a:t>
            </a:r>
            <a:r>
              <a:rPr lang="it-IT" sz="2000" dirty="0" smtClean="0"/>
              <a:t> </a:t>
            </a:r>
            <a:r>
              <a:rPr lang="it-IT" sz="2000" dirty="0" err="1" smtClean="0"/>
              <a:t>you</a:t>
            </a:r>
            <a:r>
              <a:rPr lang="it-IT" sz="2000" dirty="0" smtClean="0"/>
              <a:t> </a:t>
            </a:r>
            <a:r>
              <a:rPr lang="it-IT" sz="2000" dirty="0" err="1" smtClean="0"/>
              <a:t>need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pic>
        <p:nvPicPr>
          <p:cNvPr id="1026" name="Picture 2" descr="Verolavecchia is located in Ita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340768"/>
            <a:ext cx="3183887" cy="3998962"/>
          </a:xfrm>
          <a:prstGeom prst="rect">
            <a:avLst/>
          </a:prstGeom>
          <a:noFill/>
        </p:spPr>
      </p:pic>
      <p:cxnSp>
        <p:nvCxnSpPr>
          <p:cNvPr id="7" name="Connettore 2 6"/>
          <p:cNvCxnSpPr/>
          <p:nvPr/>
        </p:nvCxnSpPr>
        <p:spPr>
          <a:xfrm flipH="1">
            <a:off x="6660232" y="1124744"/>
            <a:ext cx="28803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6876256" y="69269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Verolavecchia</a:t>
            </a:r>
            <a:endParaRPr lang="it-IT" dirty="0"/>
          </a:p>
        </p:txBody>
      </p:sp>
      <p:pic>
        <p:nvPicPr>
          <p:cNvPr id="1028" name="Picture 4" descr="http://www.verolavecchia.altervista.org/Eravamo/cartoline/Torre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56992"/>
            <a:ext cx="4493270" cy="2913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chemeClr val="accent5">
                <a:lumMod val="60000"/>
                <a:lumOff val="40000"/>
              </a:schemeClr>
            </a:gs>
            <a:gs pos="71001">
              <a:srgbClr val="C0524E"/>
            </a:gs>
            <a:gs pos="94000">
              <a:srgbClr val="EBDAD4"/>
            </a:gs>
            <a:gs pos="100000">
              <a:schemeClr val="accent1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My</a:t>
            </a:r>
            <a:r>
              <a:rPr lang="it-IT" dirty="0" smtClean="0"/>
              <a:t> </a:t>
            </a:r>
            <a:r>
              <a:rPr lang="it-IT" dirty="0" err="1" smtClean="0"/>
              <a:t>school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83568" y="2132856"/>
            <a:ext cx="33843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I attend </a:t>
            </a:r>
            <a:r>
              <a:rPr lang="en-US" sz="2000" dirty="0" smtClean="0">
                <a:latin typeface="Comic Sans MS" pitchFamily="66" charset="0"/>
              </a:rPr>
              <a:t>the third class of the  </a:t>
            </a:r>
            <a:r>
              <a:rPr lang="en-US" sz="2000" dirty="0" smtClean="0">
                <a:latin typeface="Comic Sans MS" pitchFamily="66" charset="0"/>
              </a:rPr>
              <a:t>High </a:t>
            </a:r>
            <a:r>
              <a:rPr lang="en-US" sz="2000" dirty="0" smtClean="0">
                <a:latin typeface="Comic Sans MS" pitchFamily="66" charset="0"/>
              </a:rPr>
              <a:t>S</a:t>
            </a:r>
            <a:r>
              <a:rPr lang="en-US" sz="2000" dirty="0" smtClean="0">
                <a:latin typeface="Comic Sans MS" pitchFamily="66" charset="0"/>
              </a:rPr>
              <a:t>chool </a:t>
            </a:r>
            <a:r>
              <a:rPr lang="en-US" sz="2000" dirty="0" smtClean="0">
                <a:latin typeface="Comic Sans MS" pitchFamily="66" charset="0"/>
              </a:rPr>
              <a:t>ITC Primo </a:t>
            </a:r>
            <a:r>
              <a:rPr lang="en-US" sz="2000" dirty="0" err="1" smtClean="0">
                <a:latin typeface="Comic Sans MS" pitchFamily="66" charset="0"/>
              </a:rPr>
              <a:t>Mazzolari</a:t>
            </a:r>
            <a:r>
              <a:rPr lang="en-US" sz="2000" dirty="0" smtClean="0">
                <a:latin typeface="Comic Sans MS" pitchFamily="66" charset="0"/>
              </a:rPr>
              <a:t> in Verolanuova. The school isn’t far  from </a:t>
            </a:r>
            <a:r>
              <a:rPr lang="en-US" sz="2000" dirty="0" err="1" smtClean="0">
                <a:latin typeface="Comic Sans MS" pitchFamily="66" charset="0"/>
              </a:rPr>
              <a:t>Verolavecchia</a:t>
            </a:r>
            <a:r>
              <a:rPr lang="en-US" sz="2000" dirty="0" smtClean="0">
                <a:latin typeface="Comic Sans MS" pitchFamily="66" charset="0"/>
              </a:rPr>
              <a:t>, there </a:t>
            </a:r>
            <a:r>
              <a:rPr lang="en-US" sz="2000" dirty="0" smtClean="0">
                <a:latin typeface="Comic Sans MS" pitchFamily="66" charset="0"/>
              </a:rPr>
              <a:t>are only 2 Km from my house so I can get up at 7.30 every morning.</a:t>
            </a:r>
            <a:endParaRPr lang="it-IT" sz="2000" dirty="0">
              <a:latin typeface="Comic Sans MS" pitchFamily="66" charset="0"/>
            </a:endParaRPr>
          </a:p>
        </p:txBody>
      </p:sp>
      <p:pic>
        <p:nvPicPr>
          <p:cNvPr id="5" name="Picture 2" descr="C:\Users\A07\Desktop\GIULIA\i think i am in....   3°C !!!!!!\PROGETTO COMENIUS\my presentation\71135_46254172099_712745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32856"/>
            <a:ext cx="4048844" cy="30366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5050904" cy="994122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My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err="1" smtClean="0"/>
              <a:t>friends</a:t>
            </a:r>
            <a:endParaRPr lang="it-IT" dirty="0"/>
          </a:p>
        </p:txBody>
      </p:sp>
      <p:pic>
        <p:nvPicPr>
          <p:cNvPr id="5122" name="Picture 2" descr="http://a1.sphotos.ak.fbcdn.net/hphotos-ak-ash3/558547_3471208511328_1604585749_2914123_128639291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7143">
            <a:off x="5143572" y="382450"/>
            <a:ext cx="4764020" cy="3573016"/>
          </a:xfrm>
          <a:prstGeom prst="rect">
            <a:avLst/>
          </a:prstGeom>
          <a:noFill/>
        </p:spPr>
      </p:pic>
      <p:pic>
        <p:nvPicPr>
          <p:cNvPr id="5124" name="Picture 4" descr="http://a3.sphotos.ak.fbcdn.net/hphotos-ak-ash3/579162_3471191790910_1604585749_2914117_33572728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3165816" cy="4221088"/>
          </a:xfrm>
          <a:prstGeom prst="rect">
            <a:avLst/>
          </a:prstGeom>
          <a:noFill/>
        </p:spPr>
      </p:pic>
      <p:pic>
        <p:nvPicPr>
          <p:cNvPr id="5126" name="Picture 6" descr="http://a5.sphotos.ak.fbcdn.net/hphotos-ak-ash3/564247_3369953261180_1639706861_2720746_27936415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0707" y="3900530"/>
            <a:ext cx="3943293" cy="2957470"/>
          </a:xfrm>
          <a:prstGeom prst="rect">
            <a:avLst/>
          </a:prstGeom>
          <a:noFill/>
        </p:spPr>
      </p:pic>
      <p:pic>
        <p:nvPicPr>
          <p:cNvPr id="8" name="Immagine 7" descr="DSC094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237639">
            <a:off x="2696333" y="2890959"/>
            <a:ext cx="3563888" cy="2672916"/>
          </a:xfrm>
          <a:prstGeom prst="rect">
            <a:avLst/>
          </a:prstGeom>
        </p:spPr>
      </p:pic>
      <p:pic>
        <p:nvPicPr>
          <p:cNvPr id="9" name="Immagine 8" descr="DSC0919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197989">
            <a:off x="-45861" y="270039"/>
            <a:ext cx="3923928" cy="2942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 </a:t>
            </a:r>
            <a:r>
              <a:rPr lang="it-IT" dirty="0" err="1" smtClean="0"/>
              <a:t>my</a:t>
            </a:r>
            <a:r>
              <a:rPr lang="it-IT" dirty="0" smtClean="0"/>
              <a:t> free </a:t>
            </a:r>
            <a:r>
              <a:rPr lang="it-IT" dirty="0" err="1" smtClean="0"/>
              <a:t>time</a:t>
            </a:r>
            <a:r>
              <a:rPr lang="it-IT" dirty="0" smtClean="0"/>
              <a:t> I </a:t>
            </a:r>
            <a:r>
              <a:rPr lang="it-IT" dirty="0" err="1" smtClean="0"/>
              <a:t>like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1412776"/>
            <a:ext cx="46085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_ </a:t>
            </a:r>
            <a:r>
              <a:rPr lang="it-IT" dirty="0" err="1" smtClean="0">
                <a:latin typeface="Comic Sans MS" pitchFamily="66" charset="0"/>
              </a:rPr>
              <a:t>Playing</a:t>
            </a:r>
            <a:r>
              <a:rPr lang="it-IT" dirty="0" smtClean="0">
                <a:latin typeface="Comic Sans MS" pitchFamily="66" charset="0"/>
              </a:rPr>
              <a:t> the flute</a:t>
            </a:r>
            <a:br>
              <a:rPr lang="it-IT" dirty="0" smtClean="0">
                <a:latin typeface="Comic Sans MS" pitchFamily="66" charset="0"/>
              </a:rPr>
            </a:br>
            <a:r>
              <a:rPr lang="it-IT" dirty="0" smtClean="0">
                <a:latin typeface="Comic Sans MS" pitchFamily="66" charset="0"/>
              </a:rPr>
              <a:t/>
            </a:r>
            <a:br>
              <a:rPr lang="it-IT" dirty="0" smtClean="0">
                <a:latin typeface="Comic Sans MS" pitchFamily="66" charset="0"/>
              </a:rPr>
            </a:br>
            <a:r>
              <a:rPr lang="it-IT" dirty="0" smtClean="0">
                <a:latin typeface="Comic Sans MS" pitchFamily="66" charset="0"/>
              </a:rPr>
              <a:t>_ </a:t>
            </a:r>
            <a:r>
              <a:rPr lang="it-IT" dirty="0" err="1" smtClean="0">
                <a:latin typeface="Comic Sans MS" pitchFamily="66" charset="0"/>
              </a:rPr>
              <a:t>Listening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to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music</a:t>
            </a:r>
            <a:r>
              <a:rPr lang="it-IT" dirty="0" smtClean="0">
                <a:latin typeface="Comic Sans MS" pitchFamily="66" charset="0"/>
              </a:rPr>
              <a:t/>
            </a:r>
            <a:br>
              <a:rPr lang="it-IT" dirty="0" smtClean="0">
                <a:latin typeface="Comic Sans MS" pitchFamily="66" charset="0"/>
              </a:rPr>
            </a:br>
            <a:r>
              <a:rPr lang="it-IT" dirty="0" smtClean="0">
                <a:latin typeface="Comic Sans MS" pitchFamily="66" charset="0"/>
              </a:rPr>
              <a:t/>
            </a:r>
            <a:br>
              <a:rPr lang="it-IT" dirty="0" smtClean="0">
                <a:latin typeface="Comic Sans MS" pitchFamily="66" charset="0"/>
              </a:rPr>
            </a:br>
            <a:r>
              <a:rPr lang="it-IT" dirty="0" smtClean="0">
                <a:latin typeface="Comic Sans MS" pitchFamily="66" charset="0"/>
              </a:rPr>
              <a:t>_ </a:t>
            </a:r>
            <a:r>
              <a:rPr lang="it-IT" dirty="0" err="1" smtClean="0">
                <a:latin typeface="Comic Sans MS" pitchFamily="66" charset="0"/>
              </a:rPr>
              <a:t>Reading</a:t>
            </a:r>
            <a:r>
              <a:rPr lang="it-IT" dirty="0" smtClean="0">
                <a:latin typeface="Comic Sans MS" pitchFamily="66" charset="0"/>
              </a:rPr>
              <a:t/>
            </a:r>
            <a:br>
              <a:rPr lang="it-IT" dirty="0" smtClean="0">
                <a:latin typeface="Comic Sans MS" pitchFamily="66" charset="0"/>
              </a:rPr>
            </a:br>
            <a:r>
              <a:rPr lang="it-IT" dirty="0" smtClean="0">
                <a:latin typeface="Comic Sans MS" pitchFamily="66" charset="0"/>
              </a:rPr>
              <a:t/>
            </a:r>
            <a:br>
              <a:rPr lang="it-IT" dirty="0" smtClean="0">
                <a:latin typeface="Comic Sans MS" pitchFamily="66" charset="0"/>
              </a:rPr>
            </a:br>
            <a:r>
              <a:rPr lang="it-IT" dirty="0" smtClean="0">
                <a:latin typeface="Comic Sans MS" pitchFamily="66" charset="0"/>
              </a:rPr>
              <a:t>_ </a:t>
            </a:r>
            <a:r>
              <a:rPr lang="it-IT" dirty="0" err="1" smtClean="0">
                <a:latin typeface="Comic Sans MS" pitchFamily="66" charset="0"/>
              </a:rPr>
              <a:t>Going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to</a:t>
            </a:r>
            <a:r>
              <a:rPr lang="it-IT" dirty="0" smtClean="0">
                <a:latin typeface="Comic Sans MS" pitchFamily="66" charset="0"/>
              </a:rPr>
              <a:t> the </a:t>
            </a:r>
            <a:r>
              <a:rPr lang="it-IT" dirty="0" err="1" smtClean="0">
                <a:latin typeface="Comic Sans MS" pitchFamily="66" charset="0"/>
              </a:rPr>
              <a:t>gym</a:t>
            </a:r>
            <a:r>
              <a:rPr lang="it-IT" dirty="0" smtClean="0">
                <a:latin typeface="Comic Sans MS" pitchFamily="66" charset="0"/>
              </a:rPr>
              <a:t> </a:t>
            </a:r>
            <a:br>
              <a:rPr lang="it-IT" dirty="0" smtClean="0">
                <a:latin typeface="Comic Sans MS" pitchFamily="66" charset="0"/>
              </a:rPr>
            </a:br>
            <a:r>
              <a:rPr lang="it-IT" dirty="0" smtClean="0">
                <a:latin typeface="Comic Sans MS" pitchFamily="66" charset="0"/>
              </a:rPr>
              <a:t/>
            </a:r>
            <a:br>
              <a:rPr lang="it-IT" dirty="0" smtClean="0">
                <a:latin typeface="Comic Sans MS" pitchFamily="66" charset="0"/>
              </a:rPr>
            </a:br>
            <a:r>
              <a:rPr lang="it-IT" dirty="0" smtClean="0">
                <a:latin typeface="Comic Sans MS" pitchFamily="66" charset="0"/>
              </a:rPr>
              <a:t>_ </a:t>
            </a:r>
            <a:r>
              <a:rPr lang="it-IT" dirty="0" err="1" smtClean="0">
                <a:latin typeface="Comic Sans MS" pitchFamily="66" charset="0"/>
              </a:rPr>
              <a:t>Going</a:t>
            </a:r>
            <a:r>
              <a:rPr lang="it-IT" dirty="0" smtClean="0">
                <a:latin typeface="Comic Sans MS" pitchFamily="66" charset="0"/>
              </a:rPr>
              <a:t> out </a:t>
            </a:r>
            <a:r>
              <a:rPr lang="it-IT" dirty="0" err="1" smtClean="0">
                <a:latin typeface="Comic Sans MS" pitchFamily="66" charset="0"/>
              </a:rPr>
              <a:t>with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my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friends</a:t>
            </a:r>
            <a:r>
              <a:rPr lang="it-IT" dirty="0" smtClean="0">
                <a:latin typeface="Comic Sans MS" pitchFamily="66" charset="0"/>
              </a:rPr>
              <a:t/>
            </a:r>
            <a:br>
              <a:rPr lang="it-IT" dirty="0" smtClean="0">
                <a:latin typeface="Comic Sans MS" pitchFamily="66" charset="0"/>
              </a:rPr>
            </a:br>
            <a:r>
              <a:rPr lang="it-IT" dirty="0" smtClean="0">
                <a:latin typeface="Comic Sans MS" pitchFamily="66" charset="0"/>
              </a:rPr>
              <a:t/>
            </a:r>
            <a:br>
              <a:rPr lang="it-IT" dirty="0" smtClean="0">
                <a:latin typeface="Comic Sans MS" pitchFamily="66" charset="0"/>
              </a:rPr>
            </a:br>
            <a:r>
              <a:rPr lang="it-IT" dirty="0" smtClean="0">
                <a:latin typeface="Comic Sans MS" pitchFamily="66" charset="0"/>
              </a:rPr>
              <a:t>_ </a:t>
            </a:r>
            <a:r>
              <a:rPr lang="it-IT" dirty="0" smtClean="0">
                <a:latin typeface="Comic Sans MS" pitchFamily="66" charset="0"/>
              </a:rPr>
              <a:t>Surfing the net</a:t>
            </a:r>
            <a:endParaRPr lang="it-IT" dirty="0">
              <a:latin typeface="Comic Sans MS" pitchFamily="66" charset="0"/>
            </a:endParaRPr>
          </a:p>
        </p:txBody>
      </p:sp>
      <p:pic>
        <p:nvPicPr>
          <p:cNvPr id="5" name="Immagine 4" descr="DSC012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556792"/>
            <a:ext cx="3275856" cy="2456892"/>
          </a:xfrm>
          <a:prstGeom prst="rect">
            <a:avLst/>
          </a:prstGeom>
        </p:spPr>
      </p:pic>
      <p:pic>
        <p:nvPicPr>
          <p:cNvPr id="4098" name="Picture 2" descr="http://www.airdave.it/foto/6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789040"/>
            <a:ext cx="2857500" cy="2857500"/>
          </a:xfrm>
          <a:prstGeom prst="rect">
            <a:avLst/>
          </a:prstGeom>
          <a:noFill/>
        </p:spPr>
      </p:pic>
      <p:pic>
        <p:nvPicPr>
          <p:cNvPr id="4100" name="Picture 4" descr="http://blog.studenti.it/tommasodaltrui/wp-content/uploads/2011/03/computer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92770" y="4365104"/>
            <a:ext cx="2771443" cy="2287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Autofit/>
          </a:bodyPr>
          <a:lstStyle/>
          <a:p>
            <a:r>
              <a:rPr lang="it-IT" sz="6000" dirty="0" smtClean="0">
                <a:latin typeface="Comic Sans MS" pitchFamily="66" charset="0"/>
              </a:rPr>
              <a:t>Bye </a:t>
            </a:r>
            <a:r>
              <a:rPr lang="it-IT" sz="6000" dirty="0" err="1" smtClean="0">
                <a:latin typeface="Comic Sans MS" pitchFamily="66" charset="0"/>
              </a:rPr>
              <a:t>bye</a:t>
            </a:r>
            <a:r>
              <a:rPr lang="it-IT" sz="6000" dirty="0" smtClean="0">
                <a:latin typeface="Comic Sans MS" pitchFamily="66" charset="0"/>
              </a:rPr>
              <a:t>..</a:t>
            </a:r>
            <a:br>
              <a:rPr lang="it-IT" sz="6000" dirty="0" smtClean="0">
                <a:latin typeface="Comic Sans MS" pitchFamily="66" charset="0"/>
              </a:rPr>
            </a:br>
            <a:r>
              <a:rPr lang="it-IT" sz="6000" dirty="0" smtClean="0">
                <a:latin typeface="Comic Sans MS" pitchFamily="66" charset="0"/>
              </a:rPr>
              <a:t/>
            </a:r>
            <a:br>
              <a:rPr lang="it-IT" sz="6000" dirty="0" smtClean="0">
                <a:latin typeface="Comic Sans MS" pitchFamily="66" charset="0"/>
              </a:rPr>
            </a:br>
            <a:r>
              <a:rPr lang="it-IT" sz="6000" dirty="0" smtClean="0">
                <a:latin typeface="Comic Sans MS" pitchFamily="66" charset="0"/>
              </a:rPr>
              <a:t/>
            </a:r>
            <a:br>
              <a:rPr lang="it-IT" sz="6000" dirty="0" smtClean="0">
                <a:latin typeface="Comic Sans MS" pitchFamily="66" charset="0"/>
              </a:rPr>
            </a:br>
            <a:r>
              <a:rPr lang="it-IT" sz="6000" dirty="0" err="1" smtClean="0">
                <a:latin typeface="Comic Sans MS" pitchFamily="66" charset="0"/>
              </a:rPr>
              <a:t>See</a:t>
            </a:r>
            <a:r>
              <a:rPr lang="it-IT" sz="6000" dirty="0" smtClean="0">
                <a:latin typeface="Comic Sans MS" pitchFamily="66" charset="0"/>
              </a:rPr>
              <a:t> </a:t>
            </a:r>
            <a:r>
              <a:rPr lang="it-IT" sz="6000" dirty="0" err="1" smtClean="0">
                <a:latin typeface="Comic Sans MS" pitchFamily="66" charset="0"/>
              </a:rPr>
              <a:t>you</a:t>
            </a:r>
            <a:r>
              <a:rPr lang="it-IT" sz="6000" dirty="0" smtClean="0">
                <a:latin typeface="Comic Sans MS" pitchFamily="66" charset="0"/>
              </a:rPr>
              <a:t> </a:t>
            </a:r>
            <a:r>
              <a:rPr lang="it-IT" sz="6000" dirty="0" err="1" smtClean="0">
                <a:latin typeface="Comic Sans MS" pitchFamily="66" charset="0"/>
              </a:rPr>
              <a:t>soon</a:t>
            </a:r>
            <a:r>
              <a:rPr lang="it-IT" sz="6000" dirty="0" smtClean="0">
                <a:latin typeface="Comic Sans MS" pitchFamily="66" charset="0"/>
              </a:rPr>
              <a:t>! </a:t>
            </a:r>
            <a:r>
              <a:rPr lang="it-IT" sz="6000" dirty="0" smtClean="0">
                <a:latin typeface="Comic Sans MS" pitchFamily="66" charset="0"/>
                <a:sym typeface="Wingdings" pitchFamily="2" charset="2"/>
              </a:rPr>
              <a:t></a:t>
            </a:r>
            <a:endParaRPr lang="it-IT" sz="6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188</Words>
  <Application>Microsoft Office PowerPoint</Application>
  <PresentationFormat>Presentazione su schermo (4:3)</PresentationFormat>
  <Paragraphs>17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Hello guys!  My name is Andrea Chiara..  And now I am going to introduce myself. </vt:lpstr>
      <vt:lpstr>I am Andrea Chiara and I am seventeen, I was born on 24th March 1995 and I live in Verolavecchia, a small village near Brescia. I have long, straight brown hair, I have brown eyes, and I am not very tall. </vt:lpstr>
      <vt:lpstr>My family</vt:lpstr>
      <vt:lpstr>Diapositiva 4</vt:lpstr>
      <vt:lpstr>My town</vt:lpstr>
      <vt:lpstr>My school</vt:lpstr>
      <vt:lpstr>My  friends</vt:lpstr>
      <vt:lpstr>In my free time I like:</vt:lpstr>
      <vt:lpstr>Bye bye..   See you soon!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guys!  My name is Andrea..  And now I am going to introduce myself. </dc:title>
  <cp:lastModifiedBy>User</cp:lastModifiedBy>
  <cp:revision>4</cp:revision>
  <dcterms:modified xsi:type="dcterms:W3CDTF">2013-01-12T17:26:45Z</dcterms:modified>
</cp:coreProperties>
</file>